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121DFB-A257-4830-BE77-611990CD7A52}" v="15" dt="2022-04-01T09:14:20.7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Schmitz" userId="c3769695-22a5-4275-a1b8-2d7fc0d09083" providerId="ADAL" clId="{11121DFB-A257-4830-BE77-611990CD7A52}"/>
    <pc:docChg chg="undo custSel addSld delSld modSld sldOrd">
      <pc:chgData name="Robert Schmitz" userId="c3769695-22a5-4275-a1b8-2d7fc0d09083" providerId="ADAL" clId="{11121DFB-A257-4830-BE77-611990CD7A52}" dt="2022-04-01T09:14:20.712" v="69" actId="20577"/>
      <pc:docMkLst>
        <pc:docMk/>
      </pc:docMkLst>
      <pc:sldChg chg="modSp mod">
        <pc:chgData name="Robert Schmitz" userId="c3769695-22a5-4275-a1b8-2d7fc0d09083" providerId="ADAL" clId="{11121DFB-A257-4830-BE77-611990CD7A52}" dt="2022-04-01T09:14:20.712" v="69" actId="20577"/>
        <pc:sldMkLst>
          <pc:docMk/>
          <pc:sldMk cId="1397002945" sldId="256"/>
        </pc:sldMkLst>
        <pc:spChg chg="mod">
          <ac:chgData name="Robert Schmitz" userId="c3769695-22a5-4275-a1b8-2d7fc0d09083" providerId="ADAL" clId="{11121DFB-A257-4830-BE77-611990CD7A52}" dt="2022-04-01T09:14:20.712" v="69" actId="20577"/>
          <ac:spMkLst>
            <pc:docMk/>
            <pc:sldMk cId="1397002945" sldId="256"/>
            <ac:spMk id="15" creationId="{558FA946-697A-4240-B0E5-E7277CEBAE21}"/>
          </ac:spMkLst>
        </pc:spChg>
      </pc:sldChg>
      <pc:sldChg chg="new del">
        <pc:chgData name="Robert Schmitz" userId="c3769695-22a5-4275-a1b8-2d7fc0d09083" providerId="ADAL" clId="{11121DFB-A257-4830-BE77-611990CD7A52}" dt="2022-04-01T09:11:01.533" v="2" actId="47"/>
        <pc:sldMkLst>
          <pc:docMk/>
          <pc:sldMk cId="3748409012" sldId="262"/>
        </pc:sldMkLst>
      </pc:sldChg>
      <pc:sldChg chg="modSp add del mod">
        <pc:chgData name="Robert Schmitz" userId="c3769695-22a5-4275-a1b8-2d7fc0d09083" providerId="ADAL" clId="{11121DFB-A257-4830-BE77-611990CD7A52}" dt="2022-04-01T09:11:20.306" v="8" actId="47"/>
        <pc:sldMkLst>
          <pc:docMk/>
          <pc:sldMk cId="2721443049" sldId="263"/>
        </pc:sldMkLst>
        <pc:spChg chg="mod">
          <ac:chgData name="Robert Schmitz" userId="c3769695-22a5-4275-a1b8-2d7fc0d09083" providerId="ADAL" clId="{11121DFB-A257-4830-BE77-611990CD7A52}" dt="2022-04-01T09:11:06.351" v="4" actId="20577"/>
          <ac:spMkLst>
            <pc:docMk/>
            <pc:sldMk cId="2721443049" sldId="263"/>
            <ac:spMk id="2" creationId="{7698570B-B071-4EE9-ADAF-8CDD9683E763}"/>
          </ac:spMkLst>
        </pc:spChg>
        <pc:spChg chg="mod">
          <ac:chgData name="Robert Schmitz" userId="c3769695-22a5-4275-a1b8-2d7fc0d09083" providerId="ADAL" clId="{11121DFB-A257-4830-BE77-611990CD7A52}" dt="2022-04-01T09:11:04.950" v="3" actId="20577"/>
          <ac:spMkLst>
            <pc:docMk/>
            <pc:sldMk cId="2721443049" sldId="263"/>
            <ac:spMk id="3" creationId="{B39C29AF-F2C8-41CA-AA9B-85CCB26C4E4F}"/>
          </ac:spMkLst>
        </pc:spChg>
      </pc:sldChg>
      <pc:sldChg chg="addSp delSp modSp add mod ord setBg">
        <pc:chgData name="Robert Schmitz" userId="c3769695-22a5-4275-a1b8-2d7fc0d09083" providerId="ADAL" clId="{11121DFB-A257-4830-BE77-611990CD7A52}" dt="2022-04-01T09:14:12.821" v="66" actId="20577"/>
        <pc:sldMkLst>
          <pc:docMk/>
          <pc:sldMk cId="3971886618" sldId="264"/>
        </pc:sldMkLst>
        <pc:spChg chg="del mod">
          <ac:chgData name="Robert Schmitz" userId="c3769695-22a5-4275-a1b8-2d7fc0d09083" providerId="ADAL" clId="{11121DFB-A257-4830-BE77-611990CD7A52}" dt="2022-04-01T09:12:01.454" v="18" actId="478"/>
          <ac:spMkLst>
            <pc:docMk/>
            <pc:sldMk cId="3971886618" sldId="264"/>
            <ac:spMk id="3" creationId="{125B9474-8C86-4058-BFAF-EDA7FE9F802B}"/>
          </ac:spMkLst>
        </pc:spChg>
        <pc:spChg chg="mod">
          <ac:chgData name="Robert Schmitz" userId="c3769695-22a5-4275-a1b8-2d7fc0d09083" providerId="ADAL" clId="{11121DFB-A257-4830-BE77-611990CD7A52}" dt="2022-04-01T09:14:12.821" v="66" actId="20577"/>
          <ac:spMkLst>
            <pc:docMk/>
            <pc:sldMk cId="3971886618" sldId="264"/>
            <ac:spMk id="15" creationId="{558FA946-697A-4240-B0E5-E7277CEBAE21}"/>
          </ac:spMkLst>
        </pc:spChg>
        <pc:picChg chg="add mod">
          <ac:chgData name="Robert Schmitz" userId="c3769695-22a5-4275-a1b8-2d7fc0d09083" providerId="ADAL" clId="{11121DFB-A257-4830-BE77-611990CD7A52}" dt="2022-04-01T09:12:43.252" v="23" actId="1076"/>
          <ac:picMkLst>
            <pc:docMk/>
            <pc:sldMk cId="3971886618" sldId="264"/>
            <ac:picMk id="5" creationId="{A415A914-0C1C-4418-BE48-6B54E5D42FB3}"/>
          </ac:picMkLst>
        </pc:picChg>
        <pc:picChg chg="add mod">
          <ac:chgData name="Robert Schmitz" userId="c3769695-22a5-4275-a1b8-2d7fc0d09083" providerId="ADAL" clId="{11121DFB-A257-4830-BE77-611990CD7A52}" dt="2022-04-01T09:13:27.133" v="38" actId="1076"/>
          <ac:picMkLst>
            <pc:docMk/>
            <pc:sldMk cId="3971886618" sldId="264"/>
            <ac:picMk id="7" creationId="{3D04E5A0-9DC9-443F-86E1-1B9B6A4BCB3F}"/>
          </ac:picMkLst>
        </pc:picChg>
      </pc:sldChg>
    </pc:docChg>
  </pc:docChgLst>
</pc:chgInfo>
</file>

<file path=ppt/media/image1.jp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13451-290C-435C-8538-4C7F29D7FC54}" type="datetimeFigureOut">
              <a:rPr lang="de-DE" smtClean="0"/>
              <a:t>01.04.2022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8DD835-0C27-40F8-903C-EF821E9E53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45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C4BE8B-6227-4A9F-BCE0-D21C4F532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A2EC33-6C39-494A-BB12-18CB4B3AFB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B01393-EA7D-480A-B1EB-5DBC0CA76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B1C80-4014-4B15-A2C6-BB4DEB1AC978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F5FA3E-ED89-4409-8377-7254AF095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B6CC8A-0357-4F41-8266-3C7D1D5A0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350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CBF11-94FC-4948-BDDD-D115CA7D3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B3A6169-97F6-4063-A3ED-40D009F2C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0DC05E-C3AF-43CE-809C-F2F319B32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4E29B-50A3-4049-AB17-D2E9ACFA8679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AE5823-E8B6-46EF-A97D-75658ADAB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B0803C-9419-4133-BD96-04CA05C25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39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B4D6846-17A1-44F4-A696-5052E6252A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78B4F76-86CE-44F8-B2FB-26AD8204A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A76966-F035-4064-8C99-3A5368DA1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67F4F-8B4E-4C8C-A166-9B638C6A04C6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7E2E31-88C5-4FCE-85CE-94DC6BF25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C0FA236-E843-4FEB-8D82-C3107F21C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3434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0D25BE-4A82-4B78-974C-939205E22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F9DDC5-8BE9-408B-93B9-B476BB9B1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8D86C8-7694-4416-B80E-3F0E32874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2519-541F-40A0-BBF9-9269CE986BA6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25FF8B-CF8F-4EF1-A3F5-41179111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A1C559-A0A4-4C8B-B3F3-02E666970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2319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B5724-1305-419C-959D-B2FD5DCDD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627ADC5-6353-4CB3-ACF1-CD26C55C4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0DD8B7-782F-4640-9CDB-0B118BAB2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0DEF-C3C6-4952-8FF6-947ED1E0DC3C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F2346-D02D-45D1-82F9-486525FB9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4C594F-4F0C-4138-A1AD-7B487CC46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688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9B28B1-5539-4BB8-A0ED-76ABB5A32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5B392F-EBD1-4EB1-9DFE-0344CB00B5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A117798-6F73-4851-A277-5E9B8A542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0912300-5D68-4ADE-B232-5CEDB459C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AEA67-5974-4453-A8D8-DCC4D110C3C4}" type="datetime1">
              <a:rPr lang="de-DE" smtClean="0"/>
              <a:t>01.04.2022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19C545-18F9-44DF-9E88-9D89FF2E9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7857439-208F-47D2-9347-5A7A0679C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612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16E801-A381-4783-90E0-4CCA2E5AB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E278BA-01C7-4150-8447-A0C1B502A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C94EBB7-D19E-427A-8ADD-1188FC1BA7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71D240F-657B-4E8B-B570-5B9EFE283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C83BE54-B468-4910-AD0F-FD85C296A3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ACBEBF6-665A-4942-B702-E63795BED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01FCE-1B0D-4E90-9074-DE285DBA45C7}" type="datetime1">
              <a:rPr lang="de-DE" smtClean="0"/>
              <a:t>01.04.2022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9C17305-46E8-4067-B4CF-F580AC35A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0792AA3-4FC1-49C5-8A84-410DBFBE4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504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C34563-9D67-401A-98C3-EA72C3D90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7C5EA3C-7BFE-4863-AEC1-44C54D28B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9DF61-33FF-46D7-8FF5-18CEB6730A68}" type="datetime1">
              <a:rPr lang="de-DE" smtClean="0"/>
              <a:t>01.04.2022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961547D-D15B-4731-9043-6E542A32E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DD2A13-7962-40F3-8A7E-88149CBB7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620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E13B3C6-80B5-4612-87F9-AF82F6598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059DD-6298-4E56-B482-D73EC4700D1F}" type="datetime1">
              <a:rPr lang="de-DE" smtClean="0"/>
              <a:t>01.04.2022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85AA095-1754-4E9F-9FDB-7C1737B52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5BC4F9A-06FF-4E0D-B143-047813331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7358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570EAB-65A7-40CA-89C0-9630C6413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540B4A-1BC7-4B69-98DC-DF9A46774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163E95C-77DE-42B0-89E5-5C5ACB74EC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5FDA746-D3DA-42C0-A045-2F8F81AB7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1678-0540-403B-A0EB-21DF52EEB995}" type="datetime1">
              <a:rPr lang="de-DE" smtClean="0"/>
              <a:t>01.04.2022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8C8F359-F841-4E80-9D79-AFA513545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D57CEAB-0649-4B72-AFDB-22992538C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956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CABA05-F051-43E5-BE0C-863D28B38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0367956-BD4D-4A11-B38F-D031707137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A46740B-B25A-43CE-A25C-F12775785E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727091B-F584-4239-B707-9D23CB6EF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CB298-4369-42EC-A370-472D83370FF2}" type="datetime1">
              <a:rPr lang="de-DE" smtClean="0"/>
              <a:t>01.04.2022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9FF5F53-5002-4FEA-B941-DBC518F07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8DDEB02-B0BB-4E49-A412-9314413B5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8240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0000"/>
            <a:lum/>
          </a:blip>
          <a:srcRect/>
          <a:stretch>
            <a:fillRect l="-32000" r="-3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D2BF84D-C401-4054-8A7F-33AD040A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DD6ABF-E66F-437D-841E-263AC62E4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0F0382-7694-4FB8-8CC2-B7315009A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E1193-37DB-488C-8DA9-CA2886AEF35C}" type="datetime1">
              <a:rPr lang="de-DE" smtClean="0"/>
              <a:t>01.04.2022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1F7974-FFB1-49DA-BB51-98E69363D2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Autoren: Jonas Raabe, Alexander Pilz, Timo Lietmeyer, Liliana Gitschel, Robert Schmitz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4A04F4-42C2-40EE-9CDE-6EEFF20E5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FFE91-955C-4FD8-BF91-36CCF70B7C7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6558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homefix-entruempelungen.de/wp-content/uploads/2020/06/entruempelung.jpg-1536x529.jpg" TargetMode="Externa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emegenerator.net/img/instances/67207653/vielen-dank-fr-die-aufmerksamkeit.jpg" TargetMode="External"/><Relationship Id="rId5" Type="http://schemas.openxmlformats.org/officeDocument/2006/relationships/hyperlink" Target="https://www.homefix-entruempelungen.de/wp-content/uploads/2020/06/entruempelung.jpg-1536x529.jpg" TargetMode="External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6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57CF4C-CB0B-4976-AD86-9AF9C2B2B0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5119" y="850598"/>
            <a:ext cx="4454409" cy="1276351"/>
          </a:xfrm>
        </p:spPr>
        <p:txBody>
          <a:bodyPr/>
          <a:lstStyle/>
          <a:p>
            <a:r>
              <a:rPr lang="de-DE" dirty="0">
                <a:latin typeface="Algerian" panose="04020705040A02060702" pitchFamily="82" charset="0"/>
              </a:rPr>
              <a:t>Take </a:t>
            </a:r>
            <a:r>
              <a:rPr lang="de-DE" dirty="0" err="1">
                <a:latin typeface="Algerian" panose="04020705040A02060702" pitchFamily="82" charset="0"/>
              </a:rPr>
              <a:t>my</a:t>
            </a:r>
            <a:endParaRPr lang="de-DE" dirty="0">
              <a:latin typeface="Algerian" panose="04020705040A02060702" pitchFamily="82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25B9474-8C86-4058-BFAF-EDA7FE9F8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44" y="2309829"/>
            <a:ext cx="5433579" cy="1655762"/>
          </a:xfrm>
        </p:spPr>
        <p:txBody>
          <a:bodyPr/>
          <a:lstStyle/>
          <a:p>
            <a:r>
              <a:rPr lang="de-DE" dirty="0">
                <a:latin typeface="Bernard MT Condensed" panose="02050806060905020404" pitchFamily="18" charset="0"/>
              </a:rPr>
              <a:t>Du musst ausziehen und weißt nicht wohin mit deinem überflüssigem Kram?</a:t>
            </a:r>
          </a:p>
          <a:p>
            <a:r>
              <a:rPr lang="de-DE" dirty="0">
                <a:latin typeface="Bernard MT Condensed" panose="02050806060905020404" pitchFamily="18" charset="0"/>
              </a:rPr>
              <a:t>- Wir haben die Lösung</a:t>
            </a:r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B57A1652-797C-49B6-AF3D-8FDD358F7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419" y="1249680"/>
            <a:ext cx="1566634" cy="793491"/>
          </a:xfrm>
          <a:prstGeom prst="rect">
            <a:avLst/>
          </a:prstGeom>
        </p:spPr>
      </p:pic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387BBDE3-3434-4BD2-9C2B-D71793E8F2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558FA946-697A-4240-B0E5-E7277CEBAE21}"/>
              </a:ext>
            </a:extLst>
          </p:cNvPr>
          <p:cNvSpPr txBox="1"/>
          <p:nvPr/>
        </p:nvSpPr>
        <p:spPr>
          <a:xfrm>
            <a:off x="7010400" y="6642556"/>
            <a:ext cx="51816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Bildquelle: 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  <a:hlinkClick r:id="rId5"/>
              </a:rPr>
              <a:t>https://www.homefix-entruempelungen.de/wp-content/uploads/2020/06/entruempelung.jpg-1536x529.jpg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7002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9C29AF-F2C8-41CA-AA9B-85CCB26C4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0595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Studentenstadt Münster mit viel Fluktuation in den WGs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oft Kram abzugeben welcher nicht mehr in neue WG passt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herrenlose unstrukturierte Kisten an zufälligen Wohnungstüren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/>
              <a:t> häufig bekommen andere nur im vorbeigehen mit,</a:t>
            </a:r>
            <a:br>
              <a:rPr lang="de-DE" dirty="0"/>
            </a:br>
            <a:r>
              <a:rPr lang="de-DE" dirty="0"/>
              <a:t>wenn andere etwas abzugeben haben 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pic>
        <p:nvPicPr>
          <p:cNvPr id="11" name="Grafik 10" descr="Geschäftsmann mit Faust am Kinn">
            <a:extLst>
              <a:ext uri="{FF2B5EF4-FFF2-40B4-BE49-F238E27FC236}">
                <a16:creationId xmlns:a16="http://schemas.microsoft.com/office/drawing/2014/main" id="{0C3CEE74-E7EE-4603-8F61-A232E65F47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47650" y="4514345"/>
            <a:ext cx="2781300" cy="917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48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 zur Lösung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9C29AF-F2C8-41CA-AA9B-85CCB26C4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Webapp zur Lösung des Problems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„ Take </a:t>
            </a:r>
            <a:r>
              <a:rPr lang="de-DE" dirty="0" err="1">
                <a:sym typeface="Wingdings" panose="05000000000000000000" pitchFamily="2" charset="2"/>
              </a:rPr>
              <a:t>my</a:t>
            </a:r>
            <a:r>
              <a:rPr lang="de-DE" dirty="0">
                <a:sym typeface="Wingdings" panose="05000000000000000000" pitchFamily="2" charset="2"/>
              </a:rPr>
              <a:t> Junk“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Studierende können ihre „Kramkiste“ online registrieren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jeder interessierte kann über unsere Webapp registrierte Kisten finden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so finden alte Schätze ein neues Zuhause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 das alles ohne Nutzerregistrierung</a:t>
            </a:r>
          </a:p>
          <a:p>
            <a:pPr marL="457200" lvl="1" indent="0"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pic>
        <p:nvPicPr>
          <p:cNvPr id="5" name="Grafik 4" descr="Geschäftsmann zeigt nach oben">
            <a:extLst>
              <a:ext uri="{FF2B5EF4-FFF2-40B4-BE49-F238E27FC236}">
                <a16:creationId xmlns:a16="http://schemas.microsoft.com/office/drawing/2014/main" id="{305CFDF1-1FB7-411D-A781-42EE9223C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03269" y="4144169"/>
            <a:ext cx="3556044" cy="928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35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Funktionen „Take </a:t>
            </a:r>
            <a:r>
              <a:rPr lang="de-DE" dirty="0" err="1"/>
              <a:t>my</a:t>
            </a:r>
            <a:r>
              <a:rPr lang="de-DE" dirty="0"/>
              <a:t> Junk“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9C29AF-F2C8-41CA-AA9B-85CCB26C4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registrieren von „Kramkisten“ per Klick auf die Karte </a:t>
            </a:r>
          </a:p>
          <a:p>
            <a:r>
              <a:rPr lang="de-DE" dirty="0"/>
              <a:t>hinzufügen von „Inhaltslisten“ pro Kiste</a:t>
            </a:r>
          </a:p>
          <a:p>
            <a:r>
              <a:rPr lang="de-DE" dirty="0"/>
              <a:t>finden von neuen gebrauchtem Kram in deiner Umgebung</a:t>
            </a:r>
          </a:p>
          <a:p>
            <a:r>
              <a:rPr lang="de-DE" dirty="0"/>
              <a:t>freischalten der Funktion „Item nehmen“ durch </a:t>
            </a:r>
            <a:br>
              <a:rPr lang="de-DE" dirty="0"/>
            </a:br>
            <a:r>
              <a:rPr lang="de-DE" dirty="0"/>
              <a:t>Ortskontrolle / QR-Code / „</a:t>
            </a:r>
            <a:r>
              <a:rPr lang="de-DE" dirty="0" err="1"/>
              <a:t>Pin-Nummer</a:t>
            </a:r>
            <a:r>
              <a:rPr lang="de-DE" dirty="0"/>
              <a:t>“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57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EB51D9D2-8328-4428-A58C-298CD0155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917" y="1697725"/>
            <a:ext cx="4651588" cy="46515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9CDB925-8D74-4AF2-BFAD-EE6048970C43}"/>
              </a:ext>
            </a:extLst>
          </p:cNvPr>
          <p:cNvSpPr/>
          <p:nvPr/>
        </p:nvSpPr>
        <p:spPr>
          <a:xfrm rot="19671639">
            <a:off x="640584" y="1442393"/>
            <a:ext cx="6425498" cy="1107996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6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Livevorschau</a:t>
            </a:r>
          </a:p>
        </p:txBody>
      </p:sp>
      <p:pic>
        <p:nvPicPr>
          <p:cNvPr id="10" name="Grafik 9" descr="Geschäftsmann jubelnd mit beiden Händen">
            <a:extLst>
              <a:ext uri="{FF2B5EF4-FFF2-40B4-BE49-F238E27FC236}">
                <a16:creationId xmlns:a16="http://schemas.microsoft.com/office/drawing/2014/main" id="{BA2C560A-AD6C-44EC-98E2-773B721C0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6108" y="4111718"/>
            <a:ext cx="4933974" cy="996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8570B-B071-4EE9-ADAF-8CDD9683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Funktionen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9C29AF-F2C8-41CA-AA9B-85CCB26C4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Accountregistrierung</a:t>
            </a:r>
          </a:p>
          <a:p>
            <a:r>
              <a:rPr lang="de-DE" dirty="0"/>
              <a:t>Registrierung öffentlicher „</a:t>
            </a:r>
            <a:r>
              <a:rPr lang="de-DE" dirty="0" err="1"/>
              <a:t>Give</a:t>
            </a:r>
            <a:r>
              <a:rPr lang="de-DE" dirty="0"/>
              <a:t> Boxen“</a:t>
            </a:r>
          </a:p>
          <a:p>
            <a:r>
              <a:rPr lang="de-DE" dirty="0"/>
              <a:t>Suche nach spezifischen Items in allen Boxen</a:t>
            </a:r>
          </a:p>
          <a:p>
            <a:r>
              <a:rPr lang="de-DE" dirty="0"/>
              <a:t>Austauschen von Items </a:t>
            </a:r>
          </a:p>
          <a:p>
            <a:r>
              <a:rPr lang="de-DE" dirty="0"/>
              <a:t>Navigation zu Kisten innerhalb der Karte</a:t>
            </a:r>
          </a:p>
          <a:p>
            <a:r>
              <a:rPr lang="de-DE" dirty="0"/>
              <a:t>Entfernen geleerter Boxen</a:t>
            </a:r>
          </a:p>
          <a:p>
            <a:r>
              <a:rPr lang="de-DE" dirty="0"/>
              <a:t>Dynamisches Layout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1C10BD3-0ED9-496A-82D0-8AD1AB4BC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Autoren: Jonas Raabe, Alexander Pilz, Timo Lietmeyer, Liliana Gitschel, Robert Schmitz</a:t>
            </a:r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7CB420-6DF5-4DDE-9153-4E2C898FB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32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6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57CF4C-CB0B-4976-AD86-9AF9C2B2B0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5119" y="850598"/>
            <a:ext cx="4454409" cy="1276351"/>
          </a:xfrm>
        </p:spPr>
        <p:txBody>
          <a:bodyPr/>
          <a:lstStyle/>
          <a:p>
            <a:r>
              <a:rPr lang="de-DE" dirty="0">
                <a:latin typeface="Algerian" panose="04020705040A02060702" pitchFamily="82" charset="0"/>
              </a:rPr>
              <a:t>Take </a:t>
            </a:r>
            <a:r>
              <a:rPr lang="de-DE" dirty="0" err="1">
                <a:latin typeface="Algerian" panose="04020705040A02060702" pitchFamily="82" charset="0"/>
              </a:rPr>
              <a:t>my</a:t>
            </a:r>
            <a:endParaRPr lang="de-DE" dirty="0">
              <a:latin typeface="Algerian" panose="04020705040A02060702" pitchFamily="82" charset="0"/>
            </a:endParaRPr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B57A1652-797C-49B6-AF3D-8FDD358F7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419" y="1249680"/>
            <a:ext cx="1566634" cy="793491"/>
          </a:xfrm>
          <a:prstGeom prst="rect">
            <a:avLst/>
          </a:prstGeom>
        </p:spPr>
      </p:pic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387BBDE3-3434-4BD2-9C2B-D71793E8F2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96"/>
            <a:ext cx="798164" cy="798164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558FA946-697A-4240-B0E5-E7277CEBAE21}"/>
              </a:ext>
            </a:extLst>
          </p:cNvPr>
          <p:cNvSpPr txBox="1"/>
          <p:nvPr/>
        </p:nvSpPr>
        <p:spPr>
          <a:xfrm>
            <a:off x="7010400" y="6519446"/>
            <a:ext cx="51816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Bildquelle: 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  <a:hlinkClick r:id="rId5"/>
              </a:rPr>
              <a:t>https://www.homefix-entruempelungen.de/wp-content/uploads/2020/06/entruempelung.jpg-1536x529.jpg</a:t>
            </a:r>
            <a:br>
              <a:rPr lang="de-DE" sz="8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                    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  <a:hlinkClick r:id="rId6"/>
              </a:rPr>
              <a:t>https://memegenerator.net/img/instances/67207653/vielen-dank-fr-die-aufmerksamkeit.jpg</a:t>
            </a:r>
            <a:r>
              <a:rPr lang="de-DE" sz="800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</p:txBody>
      </p:sp>
      <p:pic>
        <p:nvPicPr>
          <p:cNvPr id="5" name="Grafik 4" descr="Lächelnder Geschäftsmann hält ein Schild">
            <a:extLst>
              <a:ext uri="{FF2B5EF4-FFF2-40B4-BE49-F238E27FC236}">
                <a16:creationId xmlns:a16="http://schemas.microsoft.com/office/drawing/2014/main" id="{A415A914-0C1C-4418-BE48-6B54E5D42F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1" y="487078"/>
            <a:ext cx="4031032" cy="12489052"/>
          </a:xfrm>
          <a:prstGeom prst="rect">
            <a:avLst/>
          </a:prstGeom>
        </p:spPr>
      </p:pic>
      <p:pic>
        <p:nvPicPr>
          <p:cNvPr id="7" name="Grafik 6" descr="Ein Bild, das Text, Person, Telefon, Mobiltelefon enthält.&#10;&#10;Automatisch generierte Beschreibung">
            <a:extLst>
              <a:ext uri="{FF2B5EF4-FFF2-40B4-BE49-F238E27FC236}">
                <a16:creationId xmlns:a16="http://schemas.microsoft.com/office/drawing/2014/main" id="{3D04E5A0-9DC9-443F-86E1-1B9B6A4BCB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8532">
            <a:off x="888541" y="3365930"/>
            <a:ext cx="2324192" cy="174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886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</Words>
  <Application>Microsoft Office PowerPoint</Application>
  <PresentationFormat>Breitbild</PresentationFormat>
  <Paragraphs>37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Algerian</vt:lpstr>
      <vt:lpstr>Arial</vt:lpstr>
      <vt:lpstr>Bernard MT Condensed</vt:lpstr>
      <vt:lpstr>Calibri</vt:lpstr>
      <vt:lpstr>Calibri Light</vt:lpstr>
      <vt:lpstr>Wingdings</vt:lpstr>
      <vt:lpstr>Office</vt:lpstr>
      <vt:lpstr>Take my</vt:lpstr>
      <vt:lpstr>Das Problem</vt:lpstr>
      <vt:lpstr>Idee zur Lösung </vt:lpstr>
      <vt:lpstr>Funktionen „Take my Junk“</vt:lpstr>
      <vt:lpstr>PowerPoint-Präsentation</vt:lpstr>
      <vt:lpstr>Zukünftige Funktionen</vt:lpstr>
      <vt:lpstr>Take my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Take my</dc:title>
  <dc:creator>Robert Schmitz</dc:creator>
  <cp:lastModifiedBy>Alexander Nicolas Pilz</cp:lastModifiedBy>
  <cp:revision>3</cp:revision>
  <dcterms:created xsi:type="dcterms:W3CDTF">2022-04-01T08:10:58Z</dcterms:created>
  <dcterms:modified xsi:type="dcterms:W3CDTF">2022-04-01T11:39:02Z</dcterms:modified>
</cp:coreProperties>
</file>

<file path=docProps/thumbnail.jpeg>
</file>